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7" r:id="rId3"/>
    <p:sldId id="257" r:id="rId4"/>
    <p:sldId id="258" r:id="rId5"/>
    <p:sldId id="268" r:id="rId6"/>
    <p:sldId id="259" r:id="rId7"/>
    <p:sldId id="269" r:id="rId8"/>
    <p:sldId id="270" r:id="rId9"/>
    <p:sldId id="260" r:id="rId10"/>
    <p:sldId id="261" r:id="rId11"/>
    <p:sldId id="271" r:id="rId12"/>
    <p:sldId id="262" r:id="rId13"/>
    <p:sldId id="272" r:id="rId14"/>
    <p:sldId id="263" r:id="rId15"/>
    <p:sldId id="273" r:id="rId16"/>
    <p:sldId id="264" r:id="rId17"/>
    <p:sldId id="274" r:id="rId18"/>
    <p:sldId id="265" r:id="rId19"/>
    <p:sldId id="275" r:id="rId20"/>
    <p:sldId id="266" r:id="rId21"/>
    <p:sldId id="276" r:id="rId22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0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395526A-4EA6-4979-9800-68B2A6E33F8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8E6BF25-AA8D-4FD2-8E30-CCCF2C5B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1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6443DFF-3AD0-4CD8-9B54-87F742F46E3D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9D042E5-5877-4DB6-A7C9-A93BFE5E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1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46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1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10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33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54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3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8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20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3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09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86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3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8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0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0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4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2E5-5877-4DB6-A7C9-A93BFE5E6D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5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5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11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17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547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4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46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54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2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28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7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2D554A-4776-4238-8D36-7714567C2E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#2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Quiz </a:t>
            </a:r>
            <a:r>
              <a:rPr lang="en-US" dirty="0" smtClean="0"/>
              <a:t>on Friday, September 15</a:t>
            </a:r>
            <a:r>
              <a:rPr lang="en-US" baseline="30000" dirty="0" smtClean="0"/>
              <a:t>th</a:t>
            </a:r>
            <a:endParaRPr lang="en-US" dirty="0"/>
          </a:p>
        </p:txBody>
      </p:sp>
      <p:pic>
        <p:nvPicPr>
          <p:cNvPr id="4" name="Picture 3" descr="external image i_love_&lt;strong&gt;vocabulary&lt;/strong&gt;_card-p137367067792656626q6ay_4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24" y="4068083"/>
            <a:ext cx="1442545" cy="14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5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04305" y="2670046"/>
            <a:ext cx="5714967" cy="333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0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52" y="2560320"/>
            <a:ext cx="4921929" cy="3584449"/>
          </a:xfrm>
        </p:spPr>
        <p:txBody>
          <a:bodyPr>
            <a:noAutofit/>
          </a:bodyPr>
          <a:lstStyle/>
          <a:p>
            <a:r>
              <a:rPr lang="en-US" sz="3600" dirty="0" smtClean="0"/>
              <a:t>Disharmony; conflict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8575" y="2999986"/>
            <a:ext cx="4718050" cy="24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Gleaming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82751" y="2645479"/>
            <a:ext cx="441324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3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Gleaming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Shining; glowing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4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6012" y="2560638"/>
            <a:ext cx="414317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Fireplace; dwelling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6012" y="2560638"/>
            <a:ext cx="414317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0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0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Living forever; undying</a:t>
            </a:r>
            <a:endParaRPr lang="en-US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2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9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narrow passage of water between two bodies of land.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7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Assembled</a:t>
            </a:r>
            <a:endParaRPr lang="en-US" dirty="0"/>
          </a:p>
        </p:txBody>
      </p:sp>
      <p:pic>
        <p:nvPicPr>
          <p:cNvPr id="6" name="Picture 2" descr="Image result for assembl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1" y="2560638"/>
            <a:ext cx="3309937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49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4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do better than; beat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Gathered together</a:t>
            </a:r>
            <a:endParaRPr lang="en-US" sz="5400" dirty="0"/>
          </a:p>
        </p:txBody>
      </p:sp>
      <p:pic>
        <p:nvPicPr>
          <p:cNvPr id="1026" name="Picture 2" descr="Image result for assembl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1" y="2560638"/>
            <a:ext cx="3309937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5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Avenge</a:t>
            </a:r>
            <a:endParaRPr lang="en-US" dirty="0"/>
          </a:p>
        </p:txBody>
      </p:sp>
      <p:pic>
        <p:nvPicPr>
          <p:cNvPr id="2050" name="Picture 2" descr="Image result for aven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56" y="2560638"/>
            <a:ext cx="2837088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0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574108"/>
            <a:ext cx="4718304" cy="33101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 take revenge; payback; retaliate</a:t>
            </a:r>
            <a:endParaRPr lang="en-US" sz="4800" dirty="0"/>
          </a:p>
        </p:txBody>
      </p:sp>
      <p:pic>
        <p:nvPicPr>
          <p:cNvPr id="3074" name="Picture 2" descr="Image result for aven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56" y="2560638"/>
            <a:ext cx="2837088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Bid</a:t>
            </a:r>
            <a:endParaRPr lang="en-US" sz="6600" dirty="0"/>
          </a:p>
        </p:txBody>
      </p:sp>
      <p:pic>
        <p:nvPicPr>
          <p:cNvPr id="4098" name="Picture 2" descr="Image result for b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888655"/>
            <a:ext cx="4718050" cy="26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6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 order; command</a:t>
            </a:r>
            <a:endParaRPr lang="en-US" sz="4400" dirty="0"/>
          </a:p>
        </p:txBody>
      </p:sp>
      <p:pic>
        <p:nvPicPr>
          <p:cNvPr id="6146" name="Picture 2" descr="Image result for b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888655"/>
            <a:ext cx="4718050" cy="26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Brimming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36568" y="2834834"/>
            <a:ext cx="3906019" cy="25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Brimming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Filled to the top</a:t>
            </a:r>
            <a:endParaRPr lang="en-US" sz="4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14658" y="2766508"/>
            <a:ext cx="4354546" cy="28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68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728</TotalTime>
  <Words>97</Words>
  <Application>Microsoft Office PowerPoint</Application>
  <PresentationFormat>Widescreen</PresentationFormat>
  <Paragraphs>53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Organic</vt:lpstr>
      <vt:lpstr>Vocabulary #2  </vt:lpstr>
      <vt:lpstr>Assembled</vt:lpstr>
      <vt:lpstr>Assembled</vt:lpstr>
      <vt:lpstr>Avenge</vt:lpstr>
      <vt:lpstr>Avenge</vt:lpstr>
      <vt:lpstr>Bid</vt:lpstr>
      <vt:lpstr>Bid</vt:lpstr>
      <vt:lpstr>Brimming</vt:lpstr>
      <vt:lpstr>Brimming</vt:lpstr>
      <vt:lpstr>Discord</vt:lpstr>
      <vt:lpstr>Discord</vt:lpstr>
      <vt:lpstr>Gleaming</vt:lpstr>
      <vt:lpstr>Gleaming</vt:lpstr>
      <vt:lpstr>Hearth</vt:lpstr>
      <vt:lpstr>Hearth</vt:lpstr>
      <vt:lpstr>Immortal</vt:lpstr>
      <vt:lpstr>Immortal</vt:lpstr>
      <vt:lpstr>Strait</vt:lpstr>
      <vt:lpstr>Strait</vt:lpstr>
      <vt:lpstr>Surpass</vt:lpstr>
      <vt:lpstr>Surpass</vt:lpstr>
    </vt:vector>
  </TitlesOfParts>
  <Company>Mansfield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#1</dc:title>
  <dc:creator>Garrett, Amanda</dc:creator>
  <cp:lastModifiedBy>Garrett, Amanda</cp:lastModifiedBy>
  <cp:revision>18</cp:revision>
  <cp:lastPrinted>2017-08-28T13:57:52Z</cp:lastPrinted>
  <dcterms:created xsi:type="dcterms:W3CDTF">2017-08-25T16:47:53Z</dcterms:created>
  <dcterms:modified xsi:type="dcterms:W3CDTF">2017-09-11T13:56:46Z</dcterms:modified>
</cp:coreProperties>
</file>