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7" r:id="rId3"/>
    <p:sldId id="257" r:id="rId4"/>
    <p:sldId id="258" r:id="rId5"/>
    <p:sldId id="268" r:id="rId6"/>
    <p:sldId id="259" r:id="rId7"/>
    <p:sldId id="269" r:id="rId8"/>
    <p:sldId id="270" r:id="rId9"/>
    <p:sldId id="260" r:id="rId10"/>
    <p:sldId id="261" r:id="rId11"/>
    <p:sldId id="271" r:id="rId12"/>
    <p:sldId id="262" r:id="rId13"/>
    <p:sldId id="272" r:id="rId14"/>
    <p:sldId id="263" r:id="rId15"/>
    <p:sldId id="273" r:id="rId16"/>
    <p:sldId id="264" r:id="rId17"/>
    <p:sldId id="274" r:id="rId18"/>
    <p:sldId id="265" r:id="rId19"/>
    <p:sldId id="275" r:id="rId20"/>
    <p:sldId id="266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F2D554A-4776-4238-8D36-7714567C2EDB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55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0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65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11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52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617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547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345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46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54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7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23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28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8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67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54A-4776-4238-8D36-7714567C2EDB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2D554A-4776-4238-8D36-7714567C2EDB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AB4392-9BBD-4231-986F-42C135625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3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#1 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Quiz on Friday, September 1</a:t>
            </a:r>
            <a:r>
              <a:rPr lang="en-US" baseline="30000" dirty="0" smtClean="0"/>
              <a:t>st</a:t>
            </a:r>
            <a:r>
              <a:rPr lang="en-US" dirty="0" smtClean="0"/>
              <a:t> during WRITING class</a:t>
            </a:r>
            <a:endParaRPr lang="en-US" dirty="0"/>
          </a:p>
        </p:txBody>
      </p:sp>
      <p:pic>
        <p:nvPicPr>
          <p:cNvPr id="4" name="Picture 3" descr="external image i_love_&lt;strong&gt;vocabulary&lt;/strong&gt;_card-p137367067792656626q6ay_4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24" y="4068083"/>
            <a:ext cx="1442545" cy="144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56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pic>
        <p:nvPicPr>
          <p:cNvPr id="5" name="Content Placeholder 4" descr="Grow-US-&lt;strong&gt;Economy&lt;/strong&gt;-Travel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794" y="2843784"/>
            <a:ext cx="4229100" cy="2743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02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pic>
        <p:nvPicPr>
          <p:cNvPr id="5" name="Content Placeholder 4" descr="Grow-US-&lt;strong&gt;Economy&lt;/strong&gt;-Travel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2844006"/>
            <a:ext cx="4229100" cy="2743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wealth and resources of a country or region, especially in terms of the production and consumption of goods and services.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8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Exceed</a:t>
            </a:r>
            <a:endParaRPr lang="en-US" dirty="0"/>
          </a:p>
        </p:txBody>
      </p:sp>
      <p:pic>
        <p:nvPicPr>
          <p:cNvPr id="5" name="Content Placeholder 4" descr="Ormai l’imperativo principale è: POMPARE, POMPARE e ancora POMPARE ..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5" y="2560511"/>
            <a:ext cx="4413249" cy="33099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30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Exceed</a:t>
            </a:r>
            <a:endParaRPr lang="en-US" dirty="0"/>
          </a:p>
        </p:txBody>
      </p:sp>
      <p:pic>
        <p:nvPicPr>
          <p:cNvPr id="5" name="Content Placeholder 4" descr="Ormai l’imperativo principale è: POMPARE, POMPARE e ancora POMPARE ..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go beyond what is allowed or stipulated by (a set limit, especially of one's authority).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44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  <a:endParaRPr lang="en-US" dirty="0"/>
          </a:p>
        </p:txBody>
      </p:sp>
      <p:pic>
        <p:nvPicPr>
          <p:cNvPr id="5" name="Content Placeholder 4" descr="&lt;strong&gt;Dead&lt;/strong&gt; &lt;strong&gt;Poets&lt;/strong&gt; &lt;strong&gt;Society&lt;/strong&gt; Out Today on BluRay! (Giveaway - closed ..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091" y="2560320"/>
            <a:ext cx="4331818" cy="316781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89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  <a:endParaRPr lang="en-US" dirty="0"/>
          </a:p>
        </p:txBody>
      </p:sp>
      <p:pic>
        <p:nvPicPr>
          <p:cNvPr id="5" name="Content Placeholder 4" descr="&lt;strong&gt;Dead&lt;/strong&gt; &lt;strong&gt;Poets&lt;/strong&gt; &lt;strong&gt;Society&lt;/strong&gt; Out Today on BluRay! (Giveaway - closed ..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321" y="2560320"/>
            <a:ext cx="4331818" cy="316781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 educational talk to an audience, especially to students in a university or college.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00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Prospect</a:t>
            </a:r>
            <a:endParaRPr lang="en-US" dirty="0"/>
          </a:p>
        </p:txBody>
      </p:sp>
      <p:pic>
        <p:nvPicPr>
          <p:cNvPr id="5" name="Content Placeholder 4" descr="Educación y desarrollo social: La vida, los proyectos y ..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74" y="2560320"/>
            <a:ext cx="4370540" cy="33099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09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Prospect</a:t>
            </a:r>
            <a:endParaRPr lang="en-US" dirty="0"/>
          </a:p>
        </p:txBody>
      </p:sp>
      <p:pic>
        <p:nvPicPr>
          <p:cNvPr id="5" name="Content Placeholder 4" descr="Educación y desarrollo social: La vida, los proyectos y ..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30" y="2560638"/>
            <a:ext cx="4370540" cy="33099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possibility or likelihood of some future event occurring.</a:t>
            </a:r>
          </a:p>
        </p:txBody>
      </p:sp>
    </p:spTree>
    <p:extLst>
      <p:ext uri="{BB962C8B-B14F-4D97-AF65-F5344CB8AC3E}">
        <p14:creationId xmlns:p14="http://schemas.microsoft.com/office/powerpoint/2010/main" val="4097223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70823" y="2641694"/>
            <a:ext cx="2905563" cy="193855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386" y="3610971"/>
            <a:ext cx="2090356" cy="250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93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641695"/>
            <a:ext cx="2905563" cy="193855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fixed amount of a commodity officially allowed to each person during a time of shortage, as in wartime.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988" y="3610972"/>
            <a:ext cx="2090356" cy="250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7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Admonition</a:t>
            </a:r>
            <a:endParaRPr lang="en-US" dirty="0"/>
          </a:p>
        </p:txBody>
      </p:sp>
      <p:pic>
        <p:nvPicPr>
          <p:cNvPr id="5" name="Content Placeholder 4" descr="Per assicurarsi che tutti proseguano nel lavoro con la necessaria ..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162" y="2822327"/>
            <a:ext cx="3915220" cy="251692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49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Recipient</a:t>
            </a:r>
            <a:endParaRPr lang="en-US" dirty="0"/>
          </a:p>
        </p:txBody>
      </p:sp>
      <p:pic>
        <p:nvPicPr>
          <p:cNvPr id="5" name="Content Placeholder 4" descr="» Blog Archive » CHILDREN’S LITERATURE IS MORE FRIGHTENING ...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84" y="2560320"/>
            <a:ext cx="3777398" cy="316781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41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Recipient</a:t>
            </a:r>
            <a:endParaRPr lang="en-US" dirty="0"/>
          </a:p>
        </p:txBody>
      </p:sp>
      <p:pic>
        <p:nvPicPr>
          <p:cNvPr id="5" name="Content Placeholder 4" descr="» Blog Archive » CHILDREN’S LITERATURE IS MORE FRIGHTENING ...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29" y="2560320"/>
            <a:ext cx="3777398" cy="316781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person or thing that receives or is awarded something.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1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Admonition</a:t>
            </a:r>
            <a:endParaRPr lang="en-US" dirty="0"/>
          </a:p>
        </p:txBody>
      </p:sp>
      <p:pic>
        <p:nvPicPr>
          <p:cNvPr id="5" name="Content Placeholder 4" descr="Per assicurarsi che tutti proseguano nel lavoro con la necessaria ..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55" y="2853858"/>
            <a:ext cx="3915220" cy="251692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authoritative </a:t>
            </a:r>
            <a:r>
              <a:rPr lang="en-US" dirty="0"/>
              <a:t>counsel or warning.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5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Singular</a:t>
            </a:r>
            <a:endParaRPr lang="en-US" dirty="0"/>
          </a:p>
        </p:txBody>
      </p:sp>
      <p:pic>
        <p:nvPicPr>
          <p:cNvPr id="5" name="Content Placeholder 4" descr="File:Award &lt;strong&gt;ribbon&lt;/strong&gt; &lt;strong&gt;blue&lt;/strong&gt; 1st.png - Wikimedia Commons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59" y="2455534"/>
            <a:ext cx="2862170" cy="395577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0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Singular</a:t>
            </a:r>
            <a:endParaRPr lang="en-US" dirty="0"/>
          </a:p>
        </p:txBody>
      </p:sp>
      <p:pic>
        <p:nvPicPr>
          <p:cNvPr id="5" name="Content Placeholder 4" descr="File:Award &lt;strong&gt;ribbon&lt;/strong&gt; &lt;strong&gt;blue&lt;/strong&gt; 1st.png - Wikimedia Commons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403" y="2424003"/>
            <a:ext cx="2862170" cy="395577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exceptionally good or great; remarkable.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Disciplinarian</a:t>
            </a:r>
            <a:endParaRPr lang="en-US" dirty="0"/>
          </a:p>
        </p:txBody>
      </p:sp>
      <p:pic>
        <p:nvPicPr>
          <p:cNvPr id="5" name="Content Placeholder 4" descr="Just Spilled It Out.: May 201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331" y="2560320"/>
            <a:ext cx="2607338" cy="383432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6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Disciplinarian</a:t>
            </a:r>
            <a:endParaRPr lang="en-US" dirty="0"/>
          </a:p>
        </p:txBody>
      </p:sp>
      <p:pic>
        <p:nvPicPr>
          <p:cNvPr id="5" name="Content Placeholder 4" descr="Just Spilled It Out.: May 201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27" y="2466045"/>
            <a:ext cx="2607338" cy="383432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person who believes in or practices firm discipline.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</a:t>
            </a:r>
            <a:endParaRPr lang="en-US" dirty="0"/>
          </a:p>
        </p:txBody>
      </p:sp>
      <p:pic>
        <p:nvPicPr>
          <p:cNvPr id="5" name="Content Placeholder 4" descr="Postcards from Hell's Kitchen: 07/01/2012 - 08/01/20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786634"/>
            <a:ext cx="4419600" cy="2857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2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</a:t>
            </a:r>
            <a:endParaRPr lang="en-US" dirty="0"/>
          </a:p>
        </p:txBody>
      </p:sp>
      <p:pic>
        <p:nvPicPr>
          <p:cNvPr id="5" name="Content Placeholder 4" descr="Postcards from Hell's Kitchen: 07/01/2012 - 08/01/20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86856"/>
            <a:ext cx="4419600" cy="2857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pass time in a leisurely manner.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68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264</TotalTime>
  <Words>160</Words>
  <Application>Microsoft Office PowerPoint</Application>
  <PresentationFormat>Widescreen</PresentationFormat>
  <Paragraphs>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Vocabulary #1  </vt:lpstr>
      <vt:lpstr>Admonition</vt:lpstr>
      <vt:lpstr>Admonition</vt:lpstr>
      <vt:lpstr>Singular</vt:lpstr>
      <vt:lpstr>Singular</vt:lpstr>
      <vt:lpstr>Disciplinarian</vt:lpstr>
      <vt:lpstr>Disciplinarian</vt:lpstr>
      <vt:lpstr>While</vt:lpstr>
      <vt:lpstr>While</vt:lpstr>
      <vt:lpstr>Economy</vt:lpstr>
      <vt:lpstr>Economy</vt:lpstr>
      <vt:lpstr>Exceed</vt:lpstr>
      <vt:lpstr>Exceed</vt:lpstr>
      <vt:lpstr>Lecture</vt:lpstr>
      <vt:lpstr>Lecture</vt:lpstr>
      <vt:lpstr>Prospect</vt:lpstr>
      <vt:lpstr>Prospect</vt:lpstr>
      <vt:lpstr>Ration</vt:lpstr>
      <vt:lpstr>Ration</vt:lpstr>
      <vt:lpstr>Recipient</vt:lpstr>
      <vt:lpstr>Recipient</vt:lpstr>
    </vt:vector>
  </TitlesOfParts>
  <Company>Mansfield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#1</dc:title>
  <dc:creator>Garrett, Amanda</dc:creator>
  <cp:lastModifiedBy>Garrett, Amanda</cp:lastModifiedBy>
  <cp:revision>5</cp:revision>
  <dcterms:created xsi:type="dcterms:W3CDTF">2017-08-25T16:47:53Z</dcterms:created>
  <dcterms:modified xsi:type="dcterms:W3CDTF">2017-08-25T21:12:04Z</dcterms:modified>
</cp:coreProperties>
</file>