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64" r:id="rId3"/>
    <p:sldId id="276" r:id="rId4"/>
    <p:sldId id="279" r:id="rId5"/>
    <p:sldId id="281" r:id="rId6"/>
    <p:sldId id="282" r:id="rId7"/>
    <p:sldId id="266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91" d="100"/>
          <a:sy n="91" d="100"/>
        </p:scale>
        <p:origin x="534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 smtClean="0"/>
            <a:t>- Rough Draft 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 smtClean="0"/>
            <a:t>Put your pen to the paper and write!</a:t>
          </a: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 smtClean="0"/>
            <a:t>Don’t sweat the little stuff. </a:t>
          </a:r>
          <a:endParaRPr lang="en-US" dirty="0"/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 smtClean="0"/>
            <a:t>- Leave space for revisions</a:t>
          </a:r>
          <a:endParaRPr lang="en-US" dirty="0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 smtClean="0"/>
            <a:t>Skip lines</a:t>
          </a:r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 smtClean="0"/>
            <a:t>-Focus on the type of conclusion  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 smtClean="0"/>
            <a:t>Make sure to wrap it all up with a thought or feeling!</a:t>
          </a: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CECF9E79-01B4-48BF-A07D-526861B3B49E}">
      <dgm:prSet phldrT="[Text]"/>
      <dgm:spPr/>
      <dgm:t>
        <a:bodyPr/>
        <a:lstStyle/>
        <a:p>
          <a:r>
            <a:rPr lang="en-US" dirty="0" smtClean="0"/>
            <a:t>Show you are done! </a:t>
          </a:r>
          <a:endParaRPr lang="en-US" dirty="0"/>
        </a:p>
      </dgm:t>
    </dgm:pt>
    <dgm:pt modelId="{2EFD1143-90E2-4A4E-8207-564B0229AC07}" type="parTrans" cxnId="{AEBBE1F0-8941-4965-BAFF-19D30AB5C55C}">
      <dgm:prSet/>
      <dgm:spPr/>
      <dgm:t>
        <a:bodyPr/>
        <a:lstStyle/>
        <a:p>
          <a:endParaRPr lang="en-US"/>
        </a:p>
      </dgm:t>
    </dgm:pt>
    <dgm:pt modelId="{E04183DF-BA9A-46BF-86A9-21710B084DD6}" type="sibTrans" cxnId="{AEBBE1F0-8941-4965-BAFF-19D30AB5C55C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AEBBE1F0-8941-4965-BAFF-19D30AB5C55C}" srcId="{CC6B7442-0B72-4EF2-9F13-1325B51AFF9F}" destId="{CECF9E79-01B4-48BF-A07D-526861B3B49E}" srcOrd="1" destOrd="0" parTransId="{2EFD1143-90E2-4A4E-8207-564B0229AC07}" sibTransId="{E04183DF-BA9A-46BF-86A9-21710B084DD6}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CA34A929-A40E-4B4A-9715-41E793DD3735}" type="presOf" srcId="{CECF9E79-01B4-48BF-A07D-526861B3B49E}" destId="{08B7B17B-8600-44B0-B235-389E5D71D804}" srcOrd="0" destOrd="1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109ECBC1-64DC-48B7-847D-6354B293D099}" type="presOf" srcId="{33EAD35F-38F2-4CB7-9A6D-B04FFD8A51FD}" destId="{CD5F6E02-AD43-4E7A-935B-DDF5D6C74800}" srcOrd="0" destOrd="1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461468"/>
          <a:ext cx="497681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 Rough Draft </a:t>
          </a:r>
          <a:endParaRPr lang="en-US" sz="2300" kern="1200" dirty="0"/>
        </a:p>
      </dsp:txBody>
      <dsp:txXfrm>
        <a:off x="26930" y="488398"/>
        <a:ext cx="4922953" cy="497795"/>
      </dsp:txXfrm>
    </dsp:sp>
    <dsp:sp modelId="{CD5F6E02-AD43-4E7A-935B-DDF5D6C74800}">
      <dsp:nvSpPr>
        <dsp:cNvPr id="0" name=""/>
        <dsp:cNvSpPr/>
      </dsp:nvSpPr>
      <dsp:spPr>
        <a:xfrm>
          <a:off x="0" y="1013123"/>
          <a:ext cx="4976813" cy="63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Put your pen to the paper and write!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Don’t sweat the little stuff. </a:t>
          </a:r>
          <a:endParaRPr lang="en-US" sz="1800" kern="1200" dirty="0"/>
        </a:p>
      </dsp:txBody>
      <dsp:txXfrm>
        <a:off x="0" y="1013123"/>
        <a:ext cx="4976813" cy="630832"/>
      </dsp:txXfrm>
    </dsp:sp>
    <dsp:sp modelId="{81203336-F3DE-4B3A-BCF4-0F68C23AC2BB}">
      <dsp:nvSpPr>
        <dsp:cNvPr id="0" name=""/>
        <dsp:cNvSpPr/>
      </dsp:nvSpPr>
      <dsp:spPr>
        <a:xfrm>
          <a:off x="0" y="1643956"/>
          <a:ext cx="497681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 Leave space for revisions</a:t>
          </a:r>
          <a:endParaRPr lang="en-US" sz="2300" kern="1200" dirty="0"/>
        </a:p>
      </dsp:txBody>
      <dsp:txXfrm>
        <a:off x="26930" y="1670886"/>
        <a:ext cx="4922953" cy="497795"/>
      </dsp:txXfrm>
    </dsp:sp>
    <dsp:sp modelId="{782956A5-ADC8-4959-B856-589B9D9B9635}">
      <dsp:nvSpPr>
        <dsp:cNvPr id="0" name=""/>
        <dsp:cNvSpPr/>
      </dsp:nvSpPr>
      <dsp:spPr>
        <a:xfrm>
          <a:off x="0" y="2195611"/>
          <a:ext cx="497681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Skip lines</a:t>
          </a:r>
          <a:endParaRPr lang="en-US" sz="1800" kern="1200" dirty="0"/>
        </a:p>
      </dsp:txBody>
      <dsp:txXfrm>
        <a:off x="0" y="2195611"/>
        <a:ext cx="4976813" cy="380880"/>
      </dsp:txXfrm>
    </dsp:sp>
    <dsp:sp modelId="{D64CB5D5-837D-47FC-9E42-A26D800BC695}">
      <dsp:nvSpPr>
        <dsp:cNvPr id="0" name=""/>
        <dsp:cNvSpPr/>
      </dsp:nvSpPr>
      <dsp:spPr>
        <a:xfrm>
          <a:off x="0" y="2576491"/>
          <a:ext cx="4976813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-Focus on the type of conclusion  </a:t>
          </a:r>
          <a:endParaRPr lang="en-US" sz="2300" kern="1200" dirty="0"/>
        </a:p>
      </dsp:txBody>
      <dsp:txXfrm>
        <a:off x="26930" y="2603421"/>
        <a:ext cx="4922953" cy="497795"/>
      </dsp:txXfrm>
    </dsp:sp>
    <dsp:sp modelId="{08B7B17B-8600-44B0-B235-389E5D71D804}">
      <dsp:nvSpPr>
        <dsp:cNvPr id="0" name=""/>
        <dsp:cNvSpPr/>
      </dsp:nvSpPr>
      <dsp:spPr>
        <a:xfrm>
          <a:off x="0" y="3128146"/>
          <a:ext cx="4976813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Make sure to wrap it all up with a thought or feeling!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Show you are done! </a:t>
          </a:r>
          <a:endParaRPr lang="en-US" sz="1800" kern="1200" dirty="0"/>
        </a:p>
      </dsp:txBody>
      <dsp:txXfrm>
        <a:off x="0" y="3128146"/>
        <a:ext cx="4976813" cy="88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9/1/2017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9/1/2017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9/1/2017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Writing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 Steps To Success….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r>
              <a:rPr lang="en-US" b="1" u="sng" dirty="0" smtClean="0"/>
              <a:t>Brainstorm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1800"/>
            <a:ext cx="7491703" cy="4470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Narrow your topic</a:t>
            </a:r>
          </a:p>
          <a:p>
            <a:pPr>
              <a:buFontTx/>
              <a:buChar char="-"/>
            </a:pPr>
            <a:r>
              <a:rPr lang="en-US" dirty="0" smtClean="0"/>
              <a:t>Use a graphic organizer to list all ideas/topics </a:t>
            </a:r>
          </a:p>
          <a:p>
            <a:pPr>
              <a:buFontTx/>
              <a:buChar char="-"/>
            </a:pPr>
            <a:r>
              <a:rPr lang="en-US" dirty="0" smtClean="0"/>
              <a:t>Organize your thoughts</a:t>
            </a:r>
          </a:p>
          <a:p>
            <a:pPr>
              <a:buFontTx/>
              <a:buChar char="-"/>
            </a:pPr>
            <a:r>
              <a:rPr lang="en-US" dirty="0" smtClean="0"/>
              <a:t>Plan your type of intro (Begin with a BANG!)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Isosceles Triangle 2"/>
          <p:cNvSpPr/>
          <p:nvPr/>
        </p:nvSpPr>
        <p:spPr>
          <a:xfrm flipV="1">
            <a:off x="8327072" y="1414172"/>
            <a:ext cx="2819400" cy="3962400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456612" y="1701800"/>
            <a:ext cx="25603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85212" y="2362200"/>
            <a:ext cx="2057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" idx="1"/>
            <a:endCxn id="3" idx="5"/>
          </p:cNvCxnSpPr>
          <p:nvPr/>
        </p:nvCxnSpPr>
        <p:spPr>
          <a:xfrm>
            <a:off x="9031922" y="3395372"/>
            <a:ext cx="14097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371012" y="4267200"/>
            <a:ext cx="685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</a:t>
            </a:r>
            <a:r>
              <a:rPr lang="en-US" b="1" u="sng" dirty="0" smtClean="0"/>
              <a:t>Draft </a:t>
            </a:r>
            <a:endParaRPr lang="en-US" b="1" u="sng" dirty="0"/>
          </a:p>
        </p:txBody>
      </p:sp>
      <p:graphicFrame>
        <p:nvGraphicFramePr>
          <p:cNvPr id="4" name="Content Placeholder 3" descr="Vertical Bullet List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3421539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057400"/>
            <a:ext cx="3669027" cy="3284931"/>
          </a:xfr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</a:t>
            </a:r>
            <a:r>
              <a:rPr lang="en-US" b="1" u="sng" dirty="0" smtClean="0"/>
              <a:t>Revise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Check word choice- better words? Use a thesaurus.</a:t>
            </a:r>
          </a:p>
          <a:p>
            <a:pPr>
              <a:buFontTx/>
              <a:buChar char="-"/>
            </a:pPr>
            <a:r>
              <a:rPr lang="en-US" dirty="0" smtClean="0"/>
              <a:t>Transitions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Vivid not boring verbs</a:t>
            </a:r>
          </a:p>
          <a:p>
            <a:pPr>
              <a:buFontTx/>
              <a:buChar char="-"/>
            </a:pPr>
            <a:r>
              <a:rPr lang="en-US" dirty="0" smtClean="0"/>
              <a:t>Show don’t tell</a:t>
            </a:r>
          </a:p>
          <a:p>
            <a:pPr>
              <a:buFontTx/>
              <a:buChar char="-"/>
            </a:pPr>
            <a:r>
              <a:rPr lang="en-US" dirty="0" smtClean="0"/>
              <a:t>Check organization</a:t>
            </a:r>
          </a:p>
          <a:p>
            <a:pPr>
              <a:buFontTx/>
              <a:buChar char="-"/>
            </a:pPr>
            <a:r>
              <a:rPr lang="en-US" dirty="0" smtClean="0"/>
              <a:t>Check for complete sentences</a:t>
            </a:r>
          </a:p>
          <a:p>
            <a:pPr>
              <a:buFontTx/>
              <a:buChar char="-"/>
            </a:pPr>
            <a:r>
              <a:rPr lang="en-US" dirty="0" smtClean="0"/>
              <a:t>Did you answer the prompt?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Polish Your Paper! </a:t>
            </a:r>
          </a:p>
          <a:p>
            <a:pPr marL="0" indent="0" algn="ctr">
              <a:buNone/>
            </a:pPr>
            <a:r>
              <a:rPr lang="en-US" dirty="0" smtClean="0"/>
              <a:t>Go through it </a:t>
            </a:r>
            <a:r>
              <a:rPr lang="en-US" u="sng" dirty="0" smtClean="0"/>
              <a:t>several</a:t>
            </a:r>
            <a:r>
              <a:rPr lang="en-US" dirty="0" smtClean="0"/>
              <a:t> times!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54" y="2895886"/>
            <a:ext cx="3276314" cy="32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14300"/>
            <a:ext cx="3351927" cy="2844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CUPS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Step 4: </a:t>
            </a:r>
            <a:r>
              <a:rPr lang="en-US" sz="4400" b="1" u="sng" dirty="0" smtClean="0"/>
              <a:t>Edit </a:t>
            </a:r>
          </a:p>
          <a:p>
            <a:pPr>
              <a:buFontTx/>
              <a:buChar char="-"/>
            </a:pPr>
            <a:r>
              <a:rPr lang="en-US" dirty="0" smtClean="0"/>
              <a:t>Check for capitalization, usage, punctuation, and spelling. </a:t>
            </a:r>
          </a:p>
          <a:p>
            <a:pPr>
              <a:buFontTx/>
              <a:buChar char="-"/>
            </a:pPr>
            <a:r>
              <a:rPr lang="en-US" dirty="0" smtClean="0"/>
              <a:t>Use a dictionary!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1612" y="1828800"/>
            <a:ext cx="1727624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974125"/>
            <a:ext cx="2488159" cy="34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762000"/>
            <a:ext cx="7008574" cy="4191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Step 5: </a:t>
            </a:r>
            <a:r>
              <a:rPr lang="en-US" sz="4400" b="1" u="sng" dirty="0" smtClean="0"/>
              <a:t>Publish</a:t>
            </a:r>
            <a:r>
              <a:rPr lang="en-US" sz="4400" b="1" u="sng" dirty="0"/>
              <a:t/>
            </a:r>
            <a:br>
              <a:rPr lang="en-US" sz="4400" b="1" u="sng" dirty="0"/>
            </a:br>
            <a:r>
              <a:rPr lang="en-US" sz="4400" b="1" u="sng" dirty="0"/>
              <a:t/>
            </a:r>
            <a:br>
              <a:rPr lang="en-US" sz="4400" b="1" u="sng" dirty="0"/>
            </a:br>
            <a:r>
              <a:rPr lang="en-US" sz="2400" dirty="0" smtClean="0"/>
              <a:t>-   Make all necessary changes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   Write neatly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  Use the margins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  Reread before turning in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4572000"/>
            <a:ext cx="1769364" cy="18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159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Books 16x9</vt:lpstr>
      <vt:lpstr>The Writing Process</vt:lpstr>
      <vt:lpstr>Step 1: Brainstorm</vt:lpstr>
      <vt:lpstr>Step 2: Draft </vt:lpstr>
      <vt:lpstr>Step 3: Revise</vt:lpstr>
      <vt:lpstr>CUPS</vt:lpstr>
      <vt:lpstr>Step 5: Publish  -   Make all necessary changes  -   Write neatly  -   Use the margins  -   Reread before turning in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2013-09-19T02:23:55Z</dcterms:created>
  <dcterms:modified xsi:type="dcterms:W3CDTF">2017-09-01T16:09:00Z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